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5" r:id="rId5"/>
    <p:sldId id="267" r:id="rId6"/>
    <p:sldId id="266" r:id="rId7"/>
    <p:sldId id="269" r:id="rId8"/>
    <p:sldId id="270" r:id="rId9"/>
    <p:sldId id="271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492C"/>
    <a:srgbClr val="DF740C"/>
    <a:srgbClr val="7B7B7B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504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62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322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983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475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258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427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300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441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212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86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A0C21-6979-4449-961F-A59CE615C9EF}" type="datetimeFigureOut">
              <a:rPr lang="en-AU" smtClean="0"/>
              <a:t>6/11/2023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33D30-513D-436A-9A76-4B5B4B71A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50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openxmlformats.org/officeDocument/2006/relationships/image" Target="../media/image5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894EE0-605C-6BA3-E29C-039C2ACB6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20" y="0"/>
            <a:ext cx="3795491" cy="2320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96B6EA-ADE0-1630-DAE6-006F0B759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714" y="4477115"/>
            <a:ext cx="1843811" cy="18178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EC71F5-3093-0920-72A1-07DEC5A1F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083" y="605299"/>
            <a:ext cx="2505827" cy="209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9F7D98-0133-48EB-EDA3-9D7C39FE1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484" y="3379267"/>
            <a:ext cx="2546260" cy="2603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27AF9-B682-9791-4E47-B23813DD5566}"/>
              </a:ext>
            </a:extLst>
          </p:cNvPr>
          <p:cNvSpPr txBox="1"/>
          <p:nvPr/>
        </p:nvSpPr>
        <p:spPr>
          <a:xfrm>
            <a:off x="2442713" y="2546866"/>
            <a:ext cx="730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solidFill>
                  <a:srgbClr val="C9492C"/>
                </a:solidFill>
                <a:latin typeface="Arial Nova" panose="020F0502020204030204" pitchFamily="34" charset="0"/>
              </a:rPr>
              <a:t>A New Way To Generate Levels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BAE96-3C3B-29B6-E6C6-AE17F5E1B1E1}"/>
              </a:ext>
            </a:extLst>
          </p:cNvPr>
          <p:cNvSpPr txBox="1"/>
          <p:nvPr/>
        </p:nvSpPr>
        <p:spPr>
          <a:xfrm>
            <a:off x="2442713" y="3125362"/>
            <a:ext cx="7306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i="1" dirty="0">
                <a:solidFill>
                  <a:srgbClr val="C9492C"/>
                </a:solidFill>
                <a:latin typeface="Arial Nova" panose="020F0502020204030204" pitchFamily="34" charset="0"/>
              </a:rPr>
              <a:t>By Edgar Murga</a:t>
            </a:r>
            <a:endParaRPr lang="en-AU" sz="4000" i="1" dirty="0">
              <a:solidFill>
                <a:srgbClr val="C9492C"/>
              </a:solidFill>
              <a:latin typeface="Arial Nova" panose="020F0502020204030204" pitchFamily="34" charset="0"/>
            </a:endParaRPr>
          </a:p>
        </p:txBody>
      </p:sp>
      <p:pic>
        <p:nvPicPr>
          <p:cNvPr id="95" name="Audio 94">
            <a:hlinkClick r:id="" action="ppaction://media"/>
            <a:extLst>
              <a:ext uri="{FF2B5EF4-FFF2-40B4-BE49-F238E27FC236}">
                <a16:creationId xmlns:a16="http://schemas.microsoft.com/office/drawing/2014/main" id="{6D62427E-A2E1-68E0-B7F7-9C33FF8BDC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848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33"/>
    </mc:Choice>
    <mc:Fallback>
      <p:transition spd="slow" advTm="23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F527-212F-9394-6624-1B040DED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Automata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23FAF-F4DF-A426-5B70-3D03978F04C5}"/>
              </a:ext>
            </a:extLst>
          </p:cNvPr>
          <p:cNvSpPr txBox="1"/>
          <p:nvPr/>
        </p:nvSpPr>
        <p:spPr>
          <a:xfrm>
            <a:off x="838200" y="1690688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Neighbours: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B4A44B-6D85-10D9-39F8-EBF09B10658F}"/>
              </a:ext>
            </a:extLst>
          </p:cNvPr>
          <p:cNvSpPr/>
          <p:nvPr/>
        </p:nvSpPr>
        <p:spPr>
          <a:xfrm>
            <a:off x="2037887" y="3254774"/>
            <a:ext cx="914400" cy="914400"/>
          </a:xfrm>
          <a:prstGeom prst="rect">
            <a:avLst/>
          </a:prstGeom>
          <a:solidFill>
            <a:srgbClr val="00FFFF">
              <a:alpha val="32157"/>
            </a:srgb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59F8-EAB2-B3D2-F9DD-5E946313445A}"/>
              </a:ext>
            </a:extLst>
          </p:cNvPr>
          <p:cNvSpPr/>
          <p:nvPr/>
        </p:nvSpPr>
        <p:spPr>
          <a:xfrm>
            <a:off x="1054476" y="3254774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8FD59-2E85-EC86-0140-9F7EC7EDAF77}"/>
              </a:ext>
            </a:extLst>
          </p:cNvPr>
          <p:cNvSpPr/>
          <p:nvPr/>
        </p:nvSpPr>
        <p:spPr>
          <a:xfrm>
            <a:off x="2039941" y="4252566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56E32-FCFE-527A-43E6-309A2EE987B6}"/>
              </a:ext>
            </a:extLst>
          </p:cNvPr>
          <p:cNvSpPr/>
          <p:nvPr/>
        </p:nvSpPr>
        <p:spPr>
          <a:xfrm>
            <a:off x="2986791" y="2272800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13EEA-DC30-AE0A-A78C-E2A902D6F15F}"/>
              </a:ext>
            </a:extLst>
          </p:cNvPr>
          <p:cNvSpPr/>
          <p:nvPr/>
        </p:nvSpPr>
        <p:spPr>
          <a:xfrm>
            <a:off x="3002816" y="3254774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C87454-8A95-5494-0556-2CA05492720F}"/>
              </a:ext>
            </a:extLst>
          </p:cNvPr>
          <p:cNvSpPr/>
          <p:nvPr/>
        </p:nvSpPr>
        <p:spPr>
          <a:xfrm>
            <a:off x="3002816" y="4252566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B2EB5-31F0-E08F-F78E-C8ADF54F9D59}"/>
              </a:ext>
            </a:extLst>
          </p:cNvPr>
          <p:cNvSpPr/>
          <p:nvPr/>
        </p:nvSpPr>
        <p:spPr>
          <a:xfrm>
            <a:off x="1054476" y="4252566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A72A5-B2E4-74CC-0FF5-58A7DAE4C515}"/>
              </a:ext>
            </a:extLst>
          </p:cNvPr>
          <p:cNvSpPr/>
          <p:nvPr/>
        </p:nvSpPr>
        <p:spPr>
          <a:xfrm>
            <a:off x="1054476" y="2264174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014E16-F387-1415-B701-23D796918B9C}"/>
              </a:ext>
            </a:extLst>
          </p:cNvPr>
          <p:cNvSpPr/>
          <p:nvPr/>
        </p:nvSpPr>
        <p:spPr>
          <a:xfrm>
            <a:off x="2037887" y="2264174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23002-DFEF-C1BD-5595-9600B68DF190}"/>
              </a:ext>
            </a:extLst>
          </p:cNvPr>
          <p:cNvSpPr/>
          <p:nvPr/>
        </p:nvSpPr>
        <p:spPr>
          <a:xfrm>
            <a:off x="966775" y="2152368"/>
            <a:ext cx="3044508" cy="312641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A19990-3AC7-3A15-45C6-C5C2EB4620DC}"/>
              </a:ext>
            </a:extLst>
          </p:cNvPr>
          <p:cNvSpPr/>
          <p:nvPr/>
        </p:nvSpPr>
        <p:spPr>
          <a:xfrm>
            <a:off x="2004610" y="3217718"/>
            <a:ext cx="972000" cy="1008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A30EB-13F2-3B08-8173-661368F0BF22}"/>
              </a:ext>
            </a:extLst>
          </p:cNvPr>
          <p:cNvSpPr/>
          <p:nvPr/>
        </p:nvSpPr>
        <p:spPr>
          <a:xfrm>
            <a:off x="6236075" y="3311318"/>
            <a:ext cx="914400" cy="914400"/>
          </a:xfrm>
          <a:prstGeom prst="rect">
            <a:avLst/>
          </a:prstGeom>
          <a:solidFill>
            <a:srgbClr val="00FFFF">
              <a:alpha val="32157"/>
            </a:srgb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02E068-739D-49CA-2EB8-5B5ABC8BC20D}"/>
              </a:ext>
            </a:extLst>
          </p:cNvPr>
          <p:cNvSpPr/>
          <p:nvPr/>
        </p:nvSpPr>
        <p:spPr>
          <a:xfrm>
            <a:off x="5252664" y="3311318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F72B3-189C-8A35-B039-F8DB6CA19120}"/>
              </a:ext>
            </a:extLst>
          </p:cNvPr>
          <p:cNvSpPr/>
          <p:nvPr/>
        </p:nvSpPr>
        <p:spPr>
          <a:xfrm>
            <a:off x="6238129" y="4309110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630DC7-946D-A72B-E35C-A31EAC36177F}"/>
              </a:ext>
            </a:extLst>
          </p:cNvPr>
          <p:cNvSpPr/>
          <p:nvPr/>
        </p:nvSpPr>
        <p:spPr>
          <a:xfrm>
            <a:off x="7184979" y="2329344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C974C4-9FC1-CB78-F24F-F86A418D9C10}"/>
              </a:ext>
            </a:extLst>
          </p:cNvPr>
          <p:cNvSpPr/>
          <p:nvPr/>
        </p:nvSpPr>
        <p:spPr>
          <a:xfrm>
            <a:off x="7201004" y="3311318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4EC36D-E5A6-4027-A52C-0C19E2719300}"/>
              </a:ext>
            </a:extLst>
          </p:cNvPr>
          <p:cNvSpPr/>
          <p:nvPr/>
        </p:nvSpPr>
        <p:spPr>
          <a:xfrm>
            <a:off x="7201004" y="4309110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DB68B4-C98F-B153-1C15-B4808443A656}"/>
              </a:ext>
            </a:extLst>
          </p:cNvPr>
          <p:cNvSpPr/>
          <p:nvPr/>
        </p:nvSpPr>
        <p:spPr>
          <a:xfrm>
            <a:off x="5252664" y="4309110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37FC12-CCF6-400F-AEAC-F3AAF7C34D1E}"/>
              </a:ext>
            </a:extLst>
          </p:cNvPr>
          <p:cNvSpPr/>
          <p:nvPr/>
        </p:nvSpPr>
        <p:spPr>
          <a:xfrm>
            <a:off x="5252664" y="2320718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54A21-E805-5282-A229-25D394D2535E}"/>
              </a:ext>
            </a:extLst>
          </p:cNvPr>
          <p:cNvSpPr/>
          <p:nvPr/>
        </p:nvSpPr>
        <p:spPr>
          <a:xfrm>
            <a:off x="6236075" y="2320718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AA5B93-CCE6-8A7B-5E88-ECBCF64785DB}"/>
              </a:ext>
            </a:extLst>
          </p:cNvPr>
          <p:cNvSpPr txBox="1"/>
          <p:nvPr/>
        </p:nvSpPr>
        <p:spPr>
          <a:xfrm>
            <a:off x="2654474" y="5833268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Next State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C49EE1-0745-77AC-EB11-E4F51F028958}"/>
              </a:ext>
            </a:extLst>
          </p:cNvPr>
          <p:cNvSpPr/>
          <p:nvPr/>
        </p:nvSpPr>
        <p:spPr>
          <a:xfrm>
            <a:off x="9715395" y="3338166"/>
            <a:ext cx="914400" cy="914400"/>
          </a:xfrm>
          <a:prstGeom prst="rect">
            <a:avLst/>
          </a:prstGeom>
          <a:solidFill>
            <a:srgbClr val="00FFFF">
              <a:alpha val="32157"/>
            </a:srgb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9A01C9-8B55-1C0D-037D-0D9F5DC57CD2}"/>
              </a:ext>
            </a:extLst>
          </p:cNvPr>
          <p:cNvSpPr/>
          <p:nvPr/>
        </p:nvSpPr>
        <p:spPr>
          <a:xfrm>
            <a:off x="8731984" y="3338166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7C00F7-9474-49EA-8AFA-A646114A3C05}"/>
              </a:ext>
            </a:extLst>
          </p:cNvPr>
          <p:cNvSpPr/>
          <p:nvPr/>
        </p:nvSpPr>
        <p:spPr>
          <a:xfrm>
            <a:off x="9717449" y="4335958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A96982-54DC-D9DF-6D48-2566A441234B}"/>
              </a:ext>
            </a:extLst>
          </p:cNvPr>
          <p:cNvSpPr/>
          <p:nvPr/>
        </p:nvSpPr>
        <p:spPr>
          <a:xfrm>
            <a:off x="10664299" y="2356192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FF4715-CCAF-0248-6A70-49C1BFF0B19B}"/>
              </a:ext>
            </a:extLst>
          </p:cNvPr>
          <p:cNvSpPr/>
          <p:nvPr/>
        </p:nvSpPr>
        <p:spPr>
          <a:xfrm>
            <a:off x="10680324" y="3338166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FEB4B2-D56D-ADA2-EB5C-2DAAEFEDB430}"/>
              </a:ext>
            </a:extLst>
          </p:cNvPr>
          <p:cNvSpPr/>
          <p:nvPr/>
        </p:nvSpPr>
        <p:spPr>
          <a:xfrm>
            <a:off x="10680324" y="4335958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EA2606-73D1-4975-6C84-296AF47C40BA}"/>
              </a:ext>
            </a:extLst>
          </p:cNvPr>
          <p:cNvSpPr/>
          <p:nvPr/>
        </p:nvSpPr>
        <p:spPr>
          <a:xfrm>
            <a:off x="8731984" y="4335958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4F4357-7753-70BE-5AFA-11FDF680458C}"/>
              </a:ext>
            </a:extLst>
          </p:cNvPr>
          <p:cNvSpPr/>
          <p:nvPr/>
        </p:nvSpPr>
        <p:spPr>
          <a:xfrm>
            <a:off x="8731984" y="2347566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EBB6E3-CDC3-D5EF-1ED2-4C4C15ED4660}"/>
              </a:ext>
            </a:extLst>
          </p:cNvPr>
          <p:cNvSpPr/>
          <p:nvPr/>
        </p:nvSpPr>
        <p:spPr>
          <a:xfrm>
            <a:off x="9715395" y="2347566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608B08-6306-C126-6738-7C3A1898CCFF}"/>
              </a:ext>
            </a:extLst>
          </p:cNvPr>
          <p:cNvSpPr txBox="1"/>
          <p:nvPr/>
        </p:nvSpPr>
        <p:spPr>
          <a:xfrm>
            <a:off x="8731984" y="1749207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Mostly Floor: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5CDF8C-25CF-C7DE-3F2E-E50E1A006D4D}"/>
              </a:ext>
            </a:extLst>
          </p:cNvPr>
          <p:cNvGrpSpPr/>
          <p:nvPr/>
        </p:nvGrpSpPr>
        <p:grpSpPr>
          <a:xfrm>
            <a:off x="4262895" y="5916994"/>
            <a:ext cx="720000" cy="294211"/>
            <a:chOff x="9049109" y="3493698"/>
            <a:chExt cx="720000" cy="29421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F090F97-F974-7C4C-8615-554C2450D77E}"/>
                </a:ext>
              </a:extLst>
            </p:cNvPr>
            <p:cNvCxnSpPr>
              <a:cxnSpLocks/>
            </p:cNvCxnSpPr>
            <p:nvPr/>
          </p:nvCxnSpPr>
          <p:spPr>
            <a:xfrm>
              <a:off x="9049109" y="3493698"/>
              <a:ext cx="720000" cy="0"/>
            </a:xfrm>
            <a:prstGeom prst="line">
              <a:avLst/>
            </a:prstGeom>
            <a:ln w="762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3119CF-5183-9E89-CE6E-59CEC6C32125}"/>
                </a:ext>
              </a:extLst>
            </p:cNvPr>
            <p:cNvCxnSpPr>
              <a:cxnSpLocks/>
            </p:cNvCxnSpPr>
            <p:nvPr/>
          </p:nvCxnSpPr>
          <p:spPr>
            <a:xfrm>
              <a:off x="9049109" y="3787909"/>
              <a:ext cx="720000" cy="0"/>
            </a:xfrm>
            <a:prstGeom prst="line">
              <a:avLst/>
            </a:prstGeom>
            <a:ln w="762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E5A2CAC-AAC4-3C99-41F7-5E31F2F9A663}"/>
              </a:ext>
            </a:extLst>
          </p:cNvPr>
          <p:cNvSpPr txBox="1"/>
          <p:nvPr/>
        </p:nvSpPr>
        <p:spPr>
          <a:xfrm>
            <a:off x="5252664" y="1749206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Mostly Wall: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FA563F2-F445-472D-907D-B1AC2DA86D63}"/>
              </a:ext>
            </a:extLst>
          </p:cNvPr>
          <p:cNvSpPr/>
          <p:nvPr/>
        </p:nvSpPr>
        <p:spPr>
          <a:xfrm>
            <a:off x="6239658" y="5606900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0E889B-52C9-1721-0D37-B3D7E625D99E}"/>
              </a:ext>
            </a:extLst>
          </p:cNvPr>
          <p:cNvSpPr/>
          <p:nvPr/>
        </p:nvSpPr>
        <p:spPr>
          <a:xfrm>
            <a:off x="9715395" y="5578475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71AD389B-1C81-2D0E-7F1C-771CEF2AFD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038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2"/>
    </mc:Choice>
    <mc:Fallback>
      <p:transition spd="slow" advTm="13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F527-212F-9394-6624-1B040DED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Automata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23FAF-F4DF-A426-5B70-3D03978F04C5}"/>
              </a:ext>
            </a:extLst>
          </p:cNvPr>
          <p:cNvSpPr txBox="1"/>
          <p:nvPr/>
        </p:nvSpPr>
        <p:spPr>
          <a:xfrm>
            <a:off x="838200" y="1519367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Wall Cell: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B8C33-1721-9FFD-7B09-D9A20198B7C4}"/>
              </a:ext>
            </a:extLst>
          </p:cNvPr>
          <p:cNvSpPr txBox="1"/>
          <p:nvPr/>
        </p:nvSpPr>
        <p:spPr>
          <a:xfrm>
            <a:off x="842101" y="3429000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Floor Cell: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B4A44B-6D85-10D9-39F8-EBF09B10658F}"/>
              </a:ext>
            </a:extLst>
          </p:cNvPr>
          <p:cNvSpPr/>
          <p:nvPr/>
        </p:nvSpPr>
        <p:spPr>
          <a:xfrm>
            <a:off x="1028597" y="2130724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59F8-EAB2-B3D2-F9DD-5E946313445A}"/>
              </a:ext>
            </a:extLst>
          </p:cNvPr>
          <p:cNvSpPr/>
          <p:nvPr/>
        </p:nvSpPr>
        <p:spPr>
          <a:xfrm>
            <a:off x="1028597" y="4040357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476571-05C7-6676-01DB-E7D801C5F218}"/>
              </a:ext>
            </a:extLst>
          </p:cNvPr>
          <p:cNvGrpSpPr/>
          <p:nvPr/>
        </p:nvGrpSpPr>
        <p:grpSpPr>
          <a:xfrm>
            <a:off x="2796401" y="3132202"/>
            <a:ext cx="720000" cy="294211"/>
            <a:chOff x="9049109" y="3493698"/>
            <a:chExt cx="720000" cy="29421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95C60B-5006-184F-A6D5-62ED901D6D49}"/>
                </a:ext>
              </a:extLst>
            </p:cNvPr>
            <p:cNvCxnSpPr>
              <a:cxnSpLocks/>
            </p:cNvCxnSpPr>
            <p:nvPr/>
          </p:nvCxnSpPr>
          <p:spPr>
            <a:xfrm>
              <a:off x="9049109" y="3493698"/>
              <a:ext cx="720000" cy="0"/>
            </a:xfrm>
            <a:prstGeom prst="line">
              <a:avLst/>
            </a:prstGeom>
            <a:ln w="762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B531CC-0590-8922-8A17-D841548ED8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9109" y="3787909"/>
              <a:ext cx="720000" cy="0"/>
            </a:xfrm>
            <a:prstGeom prst="line">
              <a:avLst/>
            </a:prstGeom>
            <a:ln w="762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E523AD3-25C2-1767-DAC6-A2C16149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819" y="2350218"/>
            <a:ext cx="3577312" cy="2010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ADE7A1-E142-EEF7-8B3A-A2AD7A8527A9}"/>
              </a:ext>
            </a:extLst>
          </p:cNvPr>
          <p:cNvSpPr txBox="1"/>
          <p:nvPr/>
        </p:nvSpPr>
        <p:spPr>
          <a:xfrm>
            <a:off x="4633931" y="4407013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Random Grid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4E8D44-995B-6398-D634-122FE079E39B}"/>
              </a:ext>
            </a:extLst>
          </p:cNvPr>
          <p:cNvGrpSpPr/>
          <p:nvPr/>
        </p:nvGrpSpPr>
        <p:grpSpPr>
          <a:xfrm>
            <a:off x="7705761" y="3132202"/>
            <a:ext cx="720000" cy="294211"/>
            <a:chOff x="9049109" y="3493698"/>
            <a:chExt cx="720000" cy="29421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04AEDF-F1C3-0350-937B-1E973C225945}"/>
                </a:ext>
              </a:extLst>
            </p:cNvPr>
            <p:cNvCxnSpPr>
              <a:cxnSpLocks/>
            </p:cNvCxnSpPr>
            <p:nvPr/>
          </p:nvCxnSpPr>
          <p:spPr>
            <a:xfrm>
              <a:off x="9049109" y="3493698"/>
              <a:ext cx="720000" cy="0"/>
            </a:xfrm>
            <a:prstGeom prst="line">
              <a:avLst/>
            </a:prstGeom>
            <a:ln w="762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70E3CEB-E446-0077-BD60-854DCCCE6D76}"/>
                </a:ext>
              </a:extLst>
            </p:cNvPr>
            <p:cNvCxnSpPr>
              <a:cxnSpLocks/>
            </p:cNvCxnSpPr>
            <p:nvPr/>
          </p:nvCxnSpPr>
          <p:spPr>
            <a:xfrm>
              <a:off x="9049109" y="3787909"/>
              <a:ext cx="720000" cy="0"/>
            </a:xfrm>
            <a:prstGeom prst="line">
              <a:avLst/>
            </a:prstGeom>
            <a:ln w="762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64950-7392-A53A-85C8-E9EDC7E54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761" y="2386625"/>
            <a:ext cx="3658111" cy="20767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B55B75-D8FC-C392-4E7A-19AC058958DB}"/>
              </a:ext>
            </a:extLst>
          </p:cNvPr>
          <p:cNvSpPr txBox="1"/>
          <p:nvPr/>
        </p:nvSpPr>
        <p:spPr>
          <a:xfrm>
            <a:off x="9730043" y="4407012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Result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58E80122-605C-E434-51BA-02900CFE5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427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7"/>
    </mc:Choice>
    <mc:Fallback>
      <p:transition spd="slow" advTm="4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C97B9-8EFA-4C70-69FC-6D0BACB3F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Best of Both Worlds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767D6-E093-DE25-DC26-229A36A030D9}"/>
              </a:ext>
            </a:extLst>
          </p:cNvPr>
          <p:cNvSpPr txBox="1"/>
          <p:nvPr/>
        </p:nvSpPr>
        <p:spPr>
          <a:xfrm>
            <a:off x="838200" y="1519367"/>
            <a:ext cx="27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Cellular Automata: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1CC74-295B-E68C-34F0-8CB78732E4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4" b="3820"/>
          <a:stretch/>
        </p:blipFill>
        <p:spPr>
          <a:xfrm>
            <a:off x="1061047" y="2502208"/>
            <a:ext cx="1650098" cy="1550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9E16A-DE8B-8E3A-7EF9-16B9DAB6F590}"/>
              </a:ext>
            </a:extLst>
          </p:cNvPr>
          <p:cNvSpPr txBox="1"/>
          <p:nvPr/>
        </p:nvSpPr>
        <p:spPr>
          <a:xfrm>
            <a:off x="992036" y="2040543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Grid: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11140-1EE1-327E-3ECC-700C30C215C1}"/>
              </a:ext>
            </a:extLst>
          </p:cNvPr>
          <p:cNvSpPr txBox="1"/>
          <p:nvPr/>
        </p:nvSpPr>
        <p:spPr>
          <a:xfrm>
            <a:off x="5968041" y="1519367"/>
            <a:ext cx="27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Cellular Automata: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19351-1772-3363-5F23-C5AC6AECF6D9}"/>
              </a:ext>
            </a:extLst>
          </p:cNvPr>
          <p:cNvSpPr txBox="1"/>
          <p:nvPr/>
        </p:nvSpPr>
        <p:spPr>
          <a:xfrm>
            <a:off x="6096000" y="2040543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Database: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11A25-2AB9-DA2E-DA42-20F38A714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710" y="2531963"/>
            <a:ext cx="2912731" cy="1794074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C1C8DF04-4120-E759-4E5F-0F304329A5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312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5"/>
    </mc:Choice>
    <mc:Fallback>
      <p:transition spd="slow" advTm="8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C97B9-8EFA-4C70-69FC-6D0BACB3F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Best of Both Worlds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767D6-E093-DE25-DC26-229A36A030D9}"/>
              </a:ext>
            </a:extLst>
          </p:cNvPr>
          <p:cNvSpPr txBox="1"/>
          <p:nvPr/>
        </p:nvSpPr>
        <p:spPr>
          <a:xfrm>
            <a:off x="838199" y="1519367"/>
            <a:ext cx="3129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Cellular Automata: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1CC74-295B-E68C-34F0-8CB78732E4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4" b="3820"/>
          <a:stretch/>
        </p:blipFill>
        <p:spPr>
          <a:xfrm>
            <a:off x="1061047" y="2502208"/>
            <a:ext cx="1650098" cy="1550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9E16A-DE8B-8E3A-7EF9-16B9DAB6F590}"/>
              </a:ext>
            </a:extLst>
          </p:cNvPr>
          <p:cNvSpPr txBox="1"/>
          <p:nvPr/>
        </p:nvSpPr>
        <p:spPr>
          <a:xfrm>
            <a:off x="992036" y="2040543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Grid: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11140-1EE1-327E-3ECC-700C30C215C1}"/>
              </a:ext>
            </a:extLst>
          </p:cNvPr>
          <p:cNvSpPr txBox="1"/>
          <p:nvPr/>
        </p:nvSpPr>
        <p:spPr>
          <a:xfrm>
            <a:off x="5968040" y="1519367"/>
            <a:ext cx="390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Wave Function Collapse: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19351-1772-3363-5F23-C5AC6AECF6D9}"/>
              </a:ext>
            </a:extLst>
          </p:cNvPr>
          <p:cNvSpPr txBox="1"/>
          <p:nvPr/>
        </p:nvSpPr>
        <p:spPr>
          <a:xfrm>
            <a:off x="6096000" y="2040543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Database: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11A25-2AB9-DA2E-DA42-20F38A714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710" y="2531963"/>
            <a:ext cx="2912731" cy="17940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602AD7C-43A1-3301-AB54-94061DFB9191}"/>
              </a:ext>
            </a:extLst>
          </p:cNvPr>
          <p:cNvSpPr txBox="1"/>
          <p:nvPr/>
        </p:nvSpPr>
        <p:spPr>
          <a:xfrm>
            <a:off x="1268082" y="5140797"/>
            <a:ext cx="2053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Neighbour Checks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80BE00-7FE1-DBC3-5DF4-0F24CA6B838A}"/>
              </a:ext>
            </a:extLst>
          </p:cNvPr>
          <p:cNvCxnSpPr>
            <a:cxnSpLocks/>
          </p:cNvCxnSpPr>
          <p:nvPr/>
        </p:nvCxnSpPr>
        <p:spPr>
          <a:xfrm flipV="1">
            <a:off x="2017144" y="4165772"/>
            <a:ext cx="435634" cy="9076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6C29C86-6760-3BA3-B5AE-4FF465C08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906054" y="4807300"/>
            <a:ext cx="865736" cy="18956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6612E8E-81E8-D57A-4FB8-854F4FFD6125}"/>
              </a:ext>
            </a:extLst>
          </p:cNvPr>
          <p:cNvSpPr txBox="1"/>
          <p:nvPr/>
        </p:nvSpPr>
        <p:spPr>
          <a:xfrm>
            <a:off x="6267116" y="4719612"/>
            <a:ext cx="236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Piece Matching: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C698C97-BF37-0943-1358-DCF8064374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22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25"/>
    </mc:Choice>
    <mc:Fallback>
      <p:transition spd="slow" advTm="19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A0E2-BAF6-72A8-79AC-5D823F85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30AF2-098C-74F9-5987-E1D9ED79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841" y="2643078"/>
            <a:ext cx="1562318" cy="1571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89792-4745-1835-DCC9-84C964A806C1}"/>
              </a:ext>
            </a:extLst>
          </p:cNvPr>
          <p:cNvSpPr txBox="1"/>
          <p:nvPr/>
        </p:nvSpPr>
        <p:spPr>
          <a:xfrm>
            <a:off x="5069456" y="2104299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Middle Room: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582EC9F-56B5-61E9-DD80-9E31DD78FB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408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5"/>
    </mc:Choice>
    <mc:Fallback>
      <p:transition spd="slow" advTm="5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30AF2-098C-74F9-5987-E1D9ED79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841" y="2643078"/>
            <a:ext cx="1562318" cy="1571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89792-4745-1835-DCC9-84C964A806C1}"/>
              </a:ext>
            </a:extLst>
          </p:cNvPr>
          <p:cNvSpPr txBox="1"/>
          <p:nvPr/>
        </p:nvSpPr>
        <p:spPr>
          <a:xfrm>
            <a:off x="3585712" y="1854133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Chosen Path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915EA0-01F2-87A8-2829-BE3123BE09AF}"/>
              </a:ext>
            </a:extLst>
          </p:cNvPr>
          <p:cNvCxnSpPr>
            <a:cxnSpLocks/>
          </p:cNvCxnSpPr>
          <p:nvPr/>
        </p:nvCxnSpPr>
        <p:spPr>
          <a:xfrm>
            <a:off x="5072332" y="2310222"/>
            <a:ext cx="810883" cy="3328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5C34230-26E6-4143-35F2-568BD1771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765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3"/>
    </mc:Choice>
    <mc:Fallback>
      <p:transition spd="slow" advTm="6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30AF2-098C-74F9-5987-E1D9ED79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841" y="2643078"/>
            <a:ext cx="1562318" cy="157184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B24BB53-8A10-BBE3-C02C-050059786A30}"/>
              </a:ext>
            </a:extLst>
          </p:cNvPr>
          <p:cNvSpPr/>
          <p:nvPr/>
        </p:nvSpPr>
        <p:spPr>
          <a:xfrm>
            <a:off x="5916000" y="2087592"/>
            <a:ext cx="360000" cy="360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5F060-9070-91E6-DA9A-9A73FA5BCB94}"/>
              </a:ext>
            </a:extLst>
          </p:cNvPr>
          <p:cNvSpPr txBox="1"/>
          <p:nvPr/>
        </p:nvSpPr>
        <p:spPr>
          <a:xfrm>
            <a:off x="4396595" y="1759017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Free Spot: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9B0E2D-5BE3-E6C8-9447-F5BF62B61D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1479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4"/>
    </mc:Choice>
    <mc:Fallback>
      <p:transition spd="slow" advTm="1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30AF2-098C-74F9-5987-E1D9ED79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841" y="2643078"/>
            <a:ext cx="1562318" cy="1571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5F060-9070-91E6-DA9A-9A73FA5BCB94}"/>
              </a:ext>
            </a:extLst>
          </p:cNvPr>
          <p:cNvSpPr txBox="1"/>
          <p:nvPr/>
        </p:nvSpPr>
        <p:spPr>
          <a:xfrm>
            <a:off x="3309384" y="1623846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Fitting Room: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2CF8E-A257-1E24-E55C-CA795A79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2" y="1249198"/>
            <a:ext cx="1467055" cy="149563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168FA14-292E-5C5A-4DDF-0B0F45C8F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236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0"/>
    </mc:Choice>
    <mc:Fallback>
      <p:transition spd="slow" advTm="5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30AF2-098C-74F9-5987-E1D9ED79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844" y="3017726"/>
            <a:ext cx="1562318" cy="1571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2CF8E-A257-1E24-E55C-CA795A79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5" y="1623846"/>
            <a:ext cx="1467055" cy="1495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9BCE66-EE4A-6118-2F91-884ACCB3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5" y="224077"/>
            <a:ext cx="1467055" cy="149563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5ADC2B-874B-2F28-A6B4-F3AF54DBA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7388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9"/>
    </mc:Choice>
    <mc:Fallback>
      <p:transition spd="slow" advTm="8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30AF2-098C-74F9-5987-E1D9ED79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841" y="3328277"/>
            <a:ext cx="1562318" cy="1571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2CF8E-A257-1E24-E55C-CA795A79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2" y="1934397"/>
            <a:ext cx="1467055" cy="1495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9BCE66-EE4A-6118-2F91-884ACCB3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2" y="534628"/>
            <a:ext cx="1467055" cy="1495634"/>
          </a:xfrm>
          <a:prstGeom prst="rect">
            <a:avLst/>
          </a:prstGeo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EC8776E-9037-19BA-3DBC-0F1969EED7DC}"/>
              </a:ext>
            </a:extLst>
          </p:cNvPr>
          <p:cNvSpPr/>
          <p:nvPr/>
        </p:nvSpPr>
        <p:spPr>
          <a:xfrm>
            <a:off x="5915999" y="104307"/>
            <a:ext cx="360000" cy="360000"/>
          </a:xfrm>
          <a:prstGeom prst="mathMultiply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3A879-4F7F-E086-CB03-310E5C26DA59}"/>
              </a:ext>
            </a:extLst>
          </p:cNvPr>
          <p:cNvSpPr txBox="1"/>
          <p:nvPr/>
        </p:nvSpPr>
        <p:spPr>
          <a:xfrm>
            <a:off x="4042911" y="53474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No Spot: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2F9C14F-8780-8662-6B52-D39CE331B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397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2"/>
    </mc:Choice>
    <mc:Fallback>
      <p:transition spd="slow" advTm="6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xel art of light bulbs&#10;&#10;Description automatically generated">
            <a:extLst>
              <a:ext uri="{FF2B5EF4-FFF2-40B4-BE49-F238E27FC236}">
                <a16:creationId xmlns:a16="http://schemas.microsoft.com/office/drawing/2014/main" id="{676D8E73-F8A7-7303-3AA5-57F334798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300" b="67179" l="4979" r="38668">
                        <a14:foregroundMark x1="11898" y1="27809" x2="14614" y2="24131"/>
                        <a14:foregroundMark x1="16133" y1="23403" x2="16133" y2="23403"/>
                        <a14:foregroundMark x1="15810" y1="22635" x2="15810" y2="22635"/>
                        <a14:foregroundMark x1="18041" y1="19240" x2="18041" y2="19240"/>
                        <a14:foregroundMark x1="17232" y1="17340" x2="17944" y2="17502"/>
                        <a14:foregroundMark x1="21953" y1="65804" x2="21953" y2="67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" t="14340" r="57111" b="27044"/>
          <a:stretch/>
        </p:blipFill>
        <p:spPr>
          <a:xfrm>
            <a:off x="4293079" y="1419044"/>
            <a:ext cx="3605842" cy="4019911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1A20C66C-5037-9D4E-CD0F-CC28AA329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669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39"/>
    </mc:Choice>
    <mc:Fallback>
      <p:transition spd="slow" advTm="15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30AF2-098C-74F9-5987-E1D9ED79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841" y="3328277"/>
            <a:ext cx="1562318" cy="1571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2CF8E-A257-1E24-E55C-CA795A79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2" y="1934397"/>
            <a:ext cx="1467055" cy="1495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9BCE66-EE4A-6118-2F91-884ACCB3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2" y="534628"/>
            <a:ext cx="1467055" cy="1495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3A879-4F7F-E086-CB03-310E5C26DA59}"/>
              </a:ext>
            </a:extLst>
          </p:cNvPr>
          <p:cNvSpPr txBox="1"/>
          <p:nvPr/>
        </p:nvSpPr>
        <p:spPr>
          <a:xfrm>
            <a:off x="5690557" y="72963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Door: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1228DF-98BB-A10E-8A79-DB6ACEF05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929" y1="50000" x2="48214" y2="52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262" y="464908"/>
            <a:ext cx="533474" cy="34294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AB90298-58D3-4276-7295-0EE7CF19D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846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9"/>
    </mc:Choice>
    <mc:Fallback>
      <p:transition spd="slow" advTm="5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30AF2-098C-74F9-5987-E1D9ED79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841" y="3328277"/>
            <a:ext cx="1562318" cy="1571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2CF8E-A257-1E24-E55C-CA795A79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2" y="1934397"/>
            <a:ext cx="1467055" cy="1495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9BCE66-EE4A-6118-2F91-884ACCB3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2" y="534628"/>
            <a:ext cx="1467055" cy="1495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228DF-98BB-A10E-8A79-DB6ACEF05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929" y1="50000" x2="48214" y2="52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262" y="464908"/>
            <a:ext cx="533474" cy="342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2080A0-F483-32CE-F2B5-739CAB842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527" y="3366382"/>
            <a:ext cx="1505160" cy="1495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9591CF-9053-3F60-4150-EDDBC9BD7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582" y="3366382"/>
            <a:ext cx="1505160" cy="1533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BC01D-9545-3101-797D-FDF3E8BFA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5634" y="1926088"/>
            <a:ext cx="1467055" cy="1514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87C987-1F56-4AC2-080E-93BD0F186BA5}"/>
              </a:ext>
            </a:extLst>
          </p:cNvPr>
          <p:cNvSpPr txBox="1"/>
          <p:nvPr/>
        </p:nvSpPr>
        <p:spPr>
          <a:xfrm>
            <a:off x="6996073" y="5695514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New Branch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EF781E-2AF3-9AA8-8512-A659A34E3A28}"/>
              </a:ext>
            </a:extLst>
          </p:cNvPr>
          <p:cNvCxnSpPr>
            <a:cxnSpLocks/>
          </p:cNvCxnSpPr>
          <p:nvPr/>
        </p:nvCxnSpPr>
        <p:spPr>
          <a:xfrm flipH="1" flipV="1">
            <a:off x="7134045" y="4900121"/>
            <a:ext cx="655608" cy="7953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C3B784E4-C9A0-6A03-5378-5885F1E31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118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8"/>
    </mc:Choice>
    <mc:Fallback>
      <p:transition spd="slow" advTm="7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30AF2-098C-74F9-5987-E1D9ED79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841" y="3328277"/>
            <a:ext cx="1562318" cy="1571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2CF8E-A257-1E24-E55C-CA795A79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2" y="1934397"/>
            <a:ext cx="1467055" cy="1495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9BCE66-EE4A-6118-2F91-884ACCB3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72" y="534628"/>
            <a:ext cx="1467055" cy="1495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228DF-98BB-A10E-8A79-DB6ACEF05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929" y1="50000" x2="48214" y2="52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262" y="464908"/>
            <a:ext cx="533474" cy="342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2080A0-F483-32CE-F2B5-739CAB842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527" y="3366382"/>
            <a:ext cx="1505160" cy="1495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9591CF-9053-3F60-4150-EDDBC9BD7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582" y="3366382"/>
            <a:ext cx="1505160" cy="1533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BC01D-9545-3101-797D-FDF3E8BFA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5634" y="1926088"/>
            <a:ext cx="1467055" cy="1514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9D6784-FECF-8221-A65B-E2FA62A2D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087" y="4844781"/>
            <a:ext cx="1467055" cy="1495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65AB5-6155-8832-FF51-52919F5C5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929" y1="50000" x2="48214" y2="52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8877" y="6050144"/>
            <a:ext cx="533474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EC52A-1892-7DAB-3D1A-DDD846406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120" y="3349147"/>
            <a:ext cx="1505160" cy="1495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6B6C0-AECF-DBF2-C25D-EC3818F10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495" y="3349147"/>
            <a:ext cx="1505160" cy="1495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DF3F4A-F966-BE91-4F45-CAACA7EC13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156" y="3351227"/>
            <a:ext cx="1476581" cy="1514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9D82A7-AF36-1ABB-DAF9-89D115CFB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47" y="4844781"/>
            <a:ext cx="1467055" cy="1495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682319-20BE-B83B-CE3E-0AE7B48E6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929" y1="50000" x2="48214" y2="52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3937" y="6050144"/>
            <a:ext cx="533474" cy="3429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3BEC6A-3F2D-5960-A1A8-755BDFC8D63C}"/>
              </a:ext>
            </a:extLst>
          </p:cNvPr>
          <p:cNvSpPr txBox="1"/>
          <p:nvPr/>
        </p:nvSpPr>
        <p:spPr>
          <a:xfrm>
            <a:off x="900867" y="807856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Rest of Level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FB9911EE-718A-0099-7F90-8BF2EA5E99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697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31"/>
    </mc:Choice>
    <mc:Fallback>
      <p:transition spd="slow" advTm="16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1868-E8BC-87D8-C301-5482BEB8D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042" y="2323322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rgbClr val="C9492C"/>
                </a:solidFill>
              </a:rPr>
              <a:t>The End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A9A017-3CCA-8AD8-D04D-3911DC008F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376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7"/>
    </mc:Choice>
    <mc:Fallback>
      <p:transition spd="slow" advTm="1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 art of light bulbs&#10;&#10;Description automatically generated">
            <a:extLst>
              <a:ext uri="{FF2B5EF4-FFF2-40B4-BE49-F238E27FC236}">
                <a16:creationId xmlns:a16="http://schemas.microsoft.com/office/drawing/2014/main" id="{E36F6BFE-6C1B-6877-A649-836A7E4004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27" b="89976" l="9958" r="94698">
                        <a14:foregroundMark x1="56159" y1="15845" x2="56159" y2="15845"/>
                        <a14:foregroundMark x1="58293" y1="18108" x2="58293" y2="18108"/>
                        <a14:foregroundMark x1="72163" y1="6427" x2="72163" y2="6427"/>
                        <a14:foregroundMark x1="86874" y1="17987" x2="86874" y2="17987"/>
                        <a14:foregroundMark x1="88684" y1="15845" x2="88684" y2="15845"/>
                        <a14:foregroundMark x1="94698" y1="33711" x2="94698" y2="33711"/>
                        <a14:foregroundMark x1="72971" y1="33589" x2="72971" y2="33589"/>
                        <a14:foregroundMark x1="51245" y1="33468" x2="51245" y2="33468"/>
                        <a14:foregroundMark x1="58293" y1="50081" x2="58293" y2="50081"/>
                        <a14:foregroundMark x1="55868" y1="51940" x2="55868" y2="51940"/>
                        <a14:foregroundMark x1="74070" y1="49192" x2="74070" y2="49192"/>
                        <a14:foregroundMark x1="86065" y1="49677" x2="86065" y2="49677"/>
                        <a14:foregroundMark x1="88587" y1="51940" x2="88587" y2="51940"/>
                        <a14:foregroundMark x1="64921" y1="53961" x2="64921" y2="53961"/>
                        <a14:foregroundMark x1="70676" y1="62530" x2="70676" y2="62530"/>
                        <a14:foregroundMark x1="66537" y1="63662" x2="66537" y2="63662"/>
                        <a14:foregroundMark x1="66149" y1="63379" x2="66149" y2="63379"/>
                        <a14:foregroundMark x1="66925" y1="63379" x2="65923" y2="64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77" b="25409"/>
          <a:stretch/>
        </p:blipFill>
        <p:spPr>
          <a:xfrm>
            <a:off x="3673053" y="448581"/>
            <a:ext cx="4776878" cy="5115465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CE48F7E-508F-093F-CF73-C45D402B2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385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4"/>
    </mc:Choice>
    <mc:Fallback>
      <p:transition spd="slow" advTm="5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44ADE-0DD5-9D09-3978-BBABE8ABFA72}"/>
              </a:ext>
            </a:extLst>
          </p:cNvPr>
          <p:cNvSpPr txBox="1"/>
          <p:nvPr/>
        </p:nvSpPr>
        <p:spPr>
          <a:xfrm>
            <a:off x="548141" y="1485922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Database: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A5CAD-02D6-8945-7322-74D4A53DA3A8}"/>
              </a:ext>
            </a:extLst>
          </p:cNvPr>
          <p:cNvSpPr txBox="1"/>
          <p:nvPr/>
        </p:nvSpPr>
        <p:spPr>
          <a:xfrm>
            <a:off x="750496" y="480202"/>
            <a:ext cx="6314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Wave Function Collapse: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57549-2773-0C1D-FFCD-551DE96C9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40" y="1947587"/>
            <a:ext cx="2271624" cy="2204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E3417-797B-0F1F-A939-B91E51C13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222" y="2486480"/>
            <a:ext cx="1625714" cy="1753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6C74FA-6741-6F0E-437C-3C9782B0BB8F}"/>
              </a:ext>
            </a:extLst>
          </p:cNvPr>
          <p:cNvSpPr txBox="1"/>
          <p:nvPr/>
        </p:nvSpPr>
        <p:spPr>
          <a:xfrm>
            <a:off x="5389535" y="1947587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Starting Point: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15D094B-746F-24EE-9AC7-64392D74B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586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0"/>
    </mc:Choice>
    <mc:Fallback>
      <p:transition spd="slow" advTm="6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44ADE-0DD5-9D09-3978-BBABE8ABFA72}"/>
              </a:ext>
            </a:extLst>
          </p:cNvPr>
          <p:cNvSpPr txBox="1"/>
          <p:nvPr/>
        </p:nvSpPr>
        <p:spPr>
          <a:xfrm>
            <a:off x="548141" y="1485922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Database: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A5CAD-02D6-8945-7322-74D4A53DA3A8}"/>
              </a:ext>
            </a:extLst>
          </p:cNvPr>
          <p:cNvSpPr txBox="1"/>
          <p:nvPr/>
        </p:nvSpPr>
        <p:spPr>
          <a:xfrm>
            <a:off x="750496" y="480202"/>
            <a:ext cx="6314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Wave Function Collapse: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57549-2773-0C1D-FFCD-551DE96C9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40" y="1947587"/>
            <a:ext cx="2271624" cy="2204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E3417-797B-0F1F-A939-B91E51C13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222" y="2486480"/>
            <a:ext cx="1625714" cy="1753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011CE-D489-6F46-0B9A-754DA810DAA4}"/>
              </a:ext>
            </a:extLst>
          </p:cNvPr>
          <p:cNvSpPr txBox="1"/>
          <p:nvPr/>
        </p:nvSpPr>
        <p:spPr>
          <a:xfrm>
            <a:off x="3485071" y="1947587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Chosen Path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1B786F-4DF2-FD41-0E71-1A71782D9F0A}"/>
              </a:ext>
            </a:extLst>
          </p:cNvPr>
          <p:cNvCxnSpPr>
            <a:cxnSpLocks/>
          </p:cNvCxnSpPr>
          <p:nvPr/>
        </p:nvCxnSpPr>
        <p:spPr>
          <a:xfrm>
            <a:off x="4649638" y="2531395"/>
            <a:ext cx="724618" cy="569145"/>
          </a:xfrm>
          <a:prstGeom prst="straightConnector1">
            <a:avLst/>
          </a:prstGeom>
          <a:ln w="76200">
            <a:solidFill>
              <a:srgbClr val="C9492C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2930175-5C18-2439-8585-EB82568F214B}"/>
              </a:ext>
            </a:extLst>
          </p:cNvPr>
          <p:cNvSpPr/>
          <p:nvPr/>
        </p:nvSpPr>
        <p:spPr>
          <a:xfrm>
            <a:off x="1695454" y="1947587"/>
            <a:ext cx="1124310" cy="2204811"/>
          </a:xfrm>
          <a:prstGeom prst="rect">
            <a:avLst/>
          </a:prstGeom>
          <a:noFill/>
          <a:ln w="38100">
            <a:solidFill>
              <a:srgbClr val="C949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AC3691-D1EF-7A96-9340-ED5354913C2B}"/>
              </a:ext>
            </a:extLst>
          </p:cNvPr>
          <p:cNvCxnSpPr>
            <a:cxnSpLocks/>
          </p:cNvCxnSpPr>
          <p:nvPr/>
        </p:nvCxnSpPr>
        <p:spPr>
          <a:xfrm flipV="1">
            <a:off x="1807598" y="4289508"/>
            <a:ext cx="577970" cy="931653"/>
          </a:xfrm>
          <a:prstGeom prst="straightConnector1">
            <a:avLst/>
          </a:prstGeom>
          <a:ln w="76200">
            <a:solidFill>
              <a:srgbClr val="C9492C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5D9529-5AE8-CFE0-8258-E7B299CA6F86}"/>
              </a:ext>
            </a:extLst>
          </p:cNvPr>
          <p:cNvSpPr txBox="1"/>
          <p:nvPr/>
        </p:nvSpPr>
        <p:spPr>
          <a:xfrm>
            <a:off x="855816" y="5358271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Possible Pieces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6F4A72F3-3673-5237-D0E2-2537EF9B8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378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5"/>
    </mc:Choice>
    <mc:Fallback>
      <p:transition spd="slow" advTm="5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44ADE-0DD5-9D09-3978-BBABE8ABFA72}"/>
              </a:ext>
            </a:extLst>
          </p:cNvPr>
          <p:cNvSpPr txBox="1"/>
          <p:nvPr/>
        </p:nvSpPr>
        <p:spPr>
          <a:xfrm>
            <a:off x="548141" y="1485922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Database: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A5CAD-02D6-8945-7322-74D4A53DA3A8}"/>
              </a:ext>
            </a:extLst>
          </p:cNvPr>
          <p:cNvSpPr txBox="1"/>
          <p:nvPr/>
        </p:nvSpPr>
        <p:spPr>
          <a:xfrm>
            <a:off x="750496" y="480202"/>
            <a:ext cx="6314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Wave Function Collapse: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57549-2773-0C1D-FFCD-551DE96C9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40" y="1947587"/>
            <a:ext cx="2271624" cy="2204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E3417-797B-0F1F-A939-B91E51C13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222" y="2486480"/>
            <a:ext cx="1625714" cy="1753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011CE-D489-6F46-0B9A-754DA810DAA4}"/>
              </a:ext>
            </a:extLst>
          </p:cNvPr>
          <p:cNvSpPr txBox="1"/>
          <p:nvPr/>
        </p:nvSpPr>
        <p:spPr>
          <a:xfrm>
            <a:off x="3485071" y="1947587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Chosen Path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1B786F-4DF2-FD41-0E71-1A71782D9F0A}"/>
              </a:ext>
            </a:extLst>
          </p:cNvPr>
          <p:cNvCxnSpPr>
            <a:cxnSpLocks/>
          </p:cNvCxnSpPr>
          <p:nvPr/>
        </p:nvCxnSpPr>
        <p:spPr>
          <a:xfrm>
            <a:off x="4649638" y="2531395"/>
            <a:ext cx="724618" cy="5691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2930175-5C18-2439-8585-EB82568F214B}"/>
              </a:ext>
            </a:extLst>
          </p:cNvPr>
          <p:cNvSpPr/>
          <p:nvPr/>
        </p:nvSpPr>
        <p:spPr>
          <a:xfrm>
            <a:off x="1695454" y="1947587"/>
            <a:ext cx="1124310" cy="220481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AC3691-D1EF-7A96-9340-ED5354913C2B}"/>
              </a:ext>
            </a:extLst>
          </p:cNvPr>
          <p:cNvCxnSpPr>
            <a:cxnSpLocks/>
          </p:cNvCxnSpPr>
          <p:nvPr/>
        </p:nvCxnSpPr>
        <p:spPr>
          <a:xfrm flipV="1">
            <a:off x="1807598" y="4289508"/>
            <a:ext cx="577970" cy="931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5D9529-5AE8-CFE0-8258-E7B299CA6F86}"/>
              </a:ext>
            </a:extLst>
          </p:cNvPr>
          <p:cNvSpPr txBox="1"/>
          <p:nvPr/>
        </p:nvSpPr>
        <p:spPr>
          <a:xfrm>
            <a:off x="855816" y="5358271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Possible Pieces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4F088B-C837-58D1-FC8B-14755BD0EC99}"/>
              </a:ext>
            </a:extLst>
          </p:cNvPr>
          <p:cNvGrpSpPr/>
          <p:nvPr/>
        </p:nvGrpSpPr>
        <p:grpSpPr>
          <a:xfrm>
            <a:off x="7409371" y="3216234"/>
            <a:ext cx="720000" cy="294211"/>
            <a:chOff x="9049109" y="3493698"/>
            <a:chExt cx="720000" cy="29421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12475D-DC8D-94D8-4F95-34650B8F7640}"/>
                </a:ext>
              </a:extLst>
            </p:cNvPr>
            <p:cNvCxnSpPr>
              <a:cxnSpLocks/>
            </p:cNvCxnSpPr>
            <p:nvPr/>
          </p:nvCxnSpPr>
          <p:spPr>
            <a:xfrm>
              <a:off x="9049109" y="3493698"/>
              <a:ext cx="720000" cy="0"/>
            </a:xfrm>
            <a:prstGeom prst="line">
              <a:avLst/>
            </a:prstGeom>
            <a:ln w="762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3D0A90-43C1-1191-1A2F-57A622E1FDAA}"/>
                </a:ext>
              </a:extLst>
            </p:cNvPr>
            <p:cNvCxnSpPr>
              <a:cxnSpLocks/>
            </p:cNvCxnSpPr>
            <p:nvPr/>
          </p:nvCxnSpPr>
          <p:spPr>
            <a:xfrm>
              <a:off x="9049109" y="3787909"/>
              <a:ext cx="720000" cy="0"/>
            </a:xfrm>
            <a:prstGeom prst="line">
              <a:avLst/>
            </a:prstGeom>
            <a:ln w="762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B432325-F012-4057-F8A6-BE775D77D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759" y="2486479"/>
            <a:ext cx="1625714" cy="17537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AB0C4D-2B86-CDAF-A64B-6E09E7DB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807" y="2617798"/>
            <a:ext cx="1647952" cy="1622403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55E1757-8646-E43D-78D8-E65186C7F5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119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3"/>
    </mc:Choice>
    <mc:Fallback>
      <p:transition spd="slow" advTm="5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DA5CAD-02D6-8945-7322-74D4A53DA3A8}"/>
              </a:ext>
            </a:extLst>
          </p:cNvPr>
          <p:cNvSpPr txBox="1"/>
          <p:nvPr/>
        </p:nvSpPr>
        <p:spPr>
          <a:xfrm>
            <a:off x="750496" y="480202"/>
            <a:ext cx="6314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Wave Function Collapse: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432325-F012-4057-F8A6-BE775D77D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319" y="2926426"/>
            <a:ext cx="1625714" cy="17537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AB0C4D-2B86-CDAF-A64B-6E09E7DB21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791367" y="3057745"/>
            <a:ext cx="1647952" cy="1622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D3AC93-A427-13C4-5B01-CAB6AD9315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87"/>
          <a:stretch/>
        </p:blipFill>
        <p:spPr>
          <a:xfrm>
            <a:off x="3791367" y="4668502"/>
            <a:ext cx="1670190" cy="1550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49251F-4C86-7E20-45EC-695B7BB83F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87"/>
          <a:stretch/>
        </p:blipFill>
        <p:spPr>
          <a:xfrm>
            <a:off x="5417081" y="1546958"/>
            <a:ext cx="1670190" cy="1550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61946-D478-385E-7DB4-E7EE0DEF0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125" y="2926425"/>
            <a:ext cx="1625714" cy="17537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6D3131-0C02-864F-65F4-2754D7F0BA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14" b="3820"/>
          <a:stretch/>
        </p:blipFill>
        <p:spPr>
          <a:xfrm>
            <a:off x="7085125" y="1533163"/>
            <a:ext cx="1650098" cy="155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4B1683-EB83-4646-3A52-13C7DBFE7C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14" b="3820"/>
          <a:stretch/>
        </p:blipFill>
        <p:spPr>
          <a:xfrm>
            <a:off x="3815751" y="1519367"/>
            <a:ext cx="1650098" cy="1550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8D42FE-0BB5-21AF-6E96-2B16F320F7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14" b="3820"/>
          <a:stretch/>
        </p:blipFill>
        <p:spPr>
          <a:xfrm>
            <a:off x="5465849" y="4668501"/>
            <a:ext cx="1650098" cy="15500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B50CE8-80D3-FD66-D471-40D2375F7A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14" b="3820"/>
          <a:stretch/>
        </p:blipFill>
        <p:spPr>
          <a:xfrm>
            <a:off x="7065033" y="4668501"/>
            <a:ext cx="1650098" cy="15500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E8F64A-A43A-EF0B-8B66-D9C95CD9F4FA}"/>
              </a:ext>
            </a:extLst>
          </p:cNvPr>
          <p:cNvSpPr txBox="1"/>
          <p:nvPr/>
        </p:nvSpPr>
        <p:spPr>
          <a:xfrm>
            <a:off x="2742585" y="1519367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Result: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25DAECD2-1787-97FA-2861-E34B6250B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9969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5"/>
    </mc:Choice>
    <mc:Fallback>
      <p:transition spd="slow" advTm="7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F527-212F-9394-6624-1B040DED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Automata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23FAF-F4DF-A426-5B70-3D03978F04C5}"/>
              </a:ext>
            </a:extLst>
          </p:cNvPr>
          <p:cNvSpPr txBox="1"/>
          <p:nvPr/>
        </p:nvSpPr>
        <p:spPr>
          <a:xfrm>
            <a:off x="838200" y="1519367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Wall Cell: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B8C33-1721-9FFD-7B09-D9A20198B7C4}"/>
              </a:ext>
            </a:extLst>
          </p:cNvPr>
          <p:cNvSpPr txBox="1"/>
          <p:nvPr/>
        </p:nvSpPr>
        <p:spPr>
          <a:xfrm>
            <a:off x="842101" y="3429000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Floor Cell: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B4A44B-6D85-10D9-39F8-EBF09B10658F}"/>
              </a:ext>
            </a:extLst>
          </p:cNvPr>
          <p:cNvSpPr/>
          <p:nvPr/>
        </p:nvSpPr>
        <p:spPr>
          <a:xfrm>
            <a:off x="1028597" y="2130724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59F8-EAB2-B3D2-F9DD-5E946313445A}"/>
              </a:ext>
            </a:extLst>
          </p:cNvPr>
          <p:cNvSpPr/>
          <p:nvPr/>
        </p:nvSpPr>
        <p:spPr>
          <a:xfrm>
            <a:off x="1028597" y="4040357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2CB043D-6D83-8605-070D-DAD5B5B47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018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1"/>
    </mc:Choice>
    <mc:Fallback>
      <p:transition spd="slow" advTm="7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F527-212F-9394-6624-1B040DED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Automata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23FAF-F4DF-A426-5B70-3D03978F04C5}"/>
              </a:ext>
            </a:extLst>
          </p:cNvPr>
          <p:cNvSpPr txBox="1"/>
          <p:nvPr/>
        </p:nvSpPr>
        <p:spPr>
          <a:xfrm>
            <a:off x="838200" y="1519367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Wall Cell: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B8C33-1721-9FFD-7B09-D9A20198B7C4}"/>
              </a:ext>
            </a:extLst>
          </p:cNvPr>
          <p:cNvSpPr txBox="1"/>
          <p:nvPr/>
        </p:nvSpPr>
        <p:spPr>
          <a:xfrm>
            <a:off x="842101" y="3429000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Floor Cell: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B4A44B-6D85-10D9-39F8-EBF09B10658F}"/>
              </a:ext>
            </a:extLst>
          </p:cNvPr>
          <p:cNvSpPr/>
          <p:nvPr/>
        </p:nvSpPr>
        <p:spPr>
          <a:xfrm>
            <a:off x="1028597" y="2130724"/>
            <a:ext cx="914400" cy="914400"/>
          </a:xfrm>
          <a:prstGeom prst="rect">
            <a:avLst/>
          </a:prstGeom>
          <a:solidFill>
            <a:srgbClr val="00FFFF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59F8-EAB2-B3D2-F9DD-5E946313445A}"/>
              </a:ext>
            </a:extLst>
          </p:cNvPr>
          <p:cNvSpPr/>
          <p:nvPr/>
        </p:nvSpPr>
        <p:spPr>
          <a:xfrm>
            <a:off x="1028597" y="4040357"/>
            <a:ext cx="914400" cy="914400"/>
          </a:xfrm>
          <a:prstGeom prst="rect">
            <a:avLst/>
          </a:prstGeom>
          <a:solidFill>
            <a:srgbClr val="7B7B7B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476571-05C7-6676-01DB-E7D801C5F218}"/>
              </a:ext>
            </a:extLst>
          </p:cNvPr>
          <p:cNvGrpSpPr/>
          <p:nvPr/>
        </p:nvGrpSpPr>
        <p:grpSpPr>
          <a:xfrm>
            <a:off x="2796401" y="3132202"/>
            <a:ext cx="720000" cy="294211"/>
            <a:chOff x="9049109" y="3493698"/>
            <a:chExt cx="720000" cy="29421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95C60B-5006-184F-A6D5-62ED901D6D49}"/>
                </a:ext>
              </a:extLst>
            </p:cNvPr>
            <p:cNvCxnSpPr>
              <a:cxnSpLocks/>
            </p:cNvCxnSpPr>
            <p:nvPr/>
          </p:nvCxnSpPr>
          <p:spPr>
            <a:xfrm>
              <a:off x="9049109" y="3493698"/>
              <a:ext cx="720000" cy="0"/>
            </a:xfrm>
            <a:prstGeom prst="line">
              <a:avLst/>
            </a:prstGeom>
            <a:ln w="762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B531CC-0590-8922-8A17-D841548ED8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9109" y="3787909"/>
              <a:ext cx="720000" cy="0"/>
            </a:xfrm>
            <a:prstGeom prst="line">
              <a:avLst/>
            </a:prstGeom>
            <a:ln w="762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E523AD3-25C2-1767-DAC6-A2C16149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819" y="2350218"/>
            <a:ext cx="3577312" cy="2010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ADE7A1-E142-EEF7-8B3A-A2AD7A8527A9}"/>
              </a:ext>
            </a:extLst>
          </p:cNvPr>
          <p:cNvSpPr txBox="1"/>
          <p:nvPr/>
        </p:nvSpPr>
        <p:spPr>
          <a:xfrm>
            <a:off x="4633931" y="4407013"/>
            <a:ext cx="20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Random Grid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EC6D717-AA62-CE4D-E397-BB6824E31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679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5"/>
    </mc:Choice>
    <mc:Fallback>
      <p:transition spd="slow" advTm="6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181</TotalTime>
  <Words>144</Words>
  <Application>Microsoft Office PowerPoint</Application>
  <PresentationFormat>Widescreen</PresentationFormat>
  <Paragraphs>54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Nova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Cellular Automata</vt:lpstr>
      <vt:lpstr>Cellular Automata</vt:lpstr>
      <vt:lpstr>Cellular Automata</vt:lpstr>
      <vt:lpstr>Cellular Automata</vt:lpstr>
      <vt:lpstr>Best of Both Worlds</vt:lpstr>
      <vt:lpstr>Best of Both Worlds</vt:lpstr>
      <vt:lpstr>Final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 Murga</dc:creator>
  <cp:lastModifiedBy>Edgar Murga</cp:lastModifiedBy>
  <cp:revision>1</cp:revision>
  <dcterms:created xsi:type="dcterms:W3CDTF">2023-11-06T09:51:04Z</dcterms:created>
  <dcterms:modified xsi:type="dcterms:W3CDTF">2023-11-06T12:52:17Z</dcterms:modified>
</cp:coreProperties>
</file>